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0"/>
  </p:notesMasterIdLst>
  <p:handoutMasterIdLst>
    <p:handoutMasterId r:id="rId51"/>
  </p:handoutMasterIdLst>
  <p:sldIdLst>
    <p:sldId id="269" r:id="rId4"/>
    <p:sldId id="575" r:id="rId5"/>
    <p:sldId id="585" r:id="rId6"/>
    <p:sldId id="586" r:id="rId7"/>
    <p:sldId id="548" r:id="rId8"/>
    <p:sldId id="654" r:id="rId9"/>
    <p:sldId id="542" r:id="rId10"/>
    <p:sldId id="587" r:id="rId11"/>
    <p:sldId id="628" r:id="rId12"/>
    <p:sldId id="643" r:id="rId13"/>
    <p:sldId id="559" r:id="rId14"/>
    <p:sldId id="592" r:id="rId15"/>
    <p:sldId id="550" r:id="rId16"/>
    <p:sldId id="629" r:id="rId17"/>
    <p:sldId id="630" r:id="rId18"/>
    <p:sldId id="631" r:id="rId19"/>
    <p:sldId id="632" r:id="rId20"/>
    <p:sldId id="640" r:id="rId21"/>
    <p:sldId id="596" r:id="rId22"/>
    <p:sldId id="597" r:id="rId23"/>
    <p:sldId id="598" r:id="rId24"/>
    <p:sldId id="546" r:id="rId25"/>
    <p:sldId id="528" r:id="rId26"/>
    <p:sldId id="644" r:id="rId27"/>
    <p:sldId id="646" r:id="rId28"/>
    <p:sldId id="645" r:id="rId29"/>
    <p:sldId id="647" r:id="rId30"/>
    <p:sldId id="648" r:id="rId31"/>
    <p:sldId id="649" r:id="rId32"/>
    <p:sldId id="566" r:id="rId33"/>
    <p:sldId id="535" r:id="rId34"/>
    <p:sldId id="599" r:id="rId35"/>
    <p:sldId id="600" r:id="rId36"/>
    <p:sldId id="650" r:id="rId37"/>
    <p:sldId id="656" r:id="rId38"/>
    <p:sldId id="655" r:id="rId39"/>
    <p:sldId id="651" r:id="rId40"/>
    <p:sldId id="653" r:id="rId41"/>
    <p:sldId id="652" r:id="rId42"/>
    <p:sldId id="536" r:id="rId43"/>
    <p:sldId id="537" r:id="rId44"/>
    <p:sldId id="580" r:id="rId45"/>
    <p:sldId id="581" r:id="rId46"/>
    <p:sldId id="611" r:id="rId47"/>
    <p:sldId id="627" r:id="rId48"/>
    <p:sldId id="641" r:id="rId49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654"/>
            <p14:sldId id="542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31"/>
            <p14:sldId id="632"/>
            <p14:sldId id="640"/>
            <p14:sldId id="596"/>
            <p14:sldId id="597"/>
            <p14:sldId id="598"/>
            <p14:sldId id="546"/>
            <p14:sldId id="528"/>
            <p14:sldId id="644"/>
            <p14:sldId id="646"/>
            <p14:sldId id="645"/>
            <p14:sldId id="647"/>
            <p14:sldId id="648"/>
            <p14:sldId id="649"/>
            <p14:sldId id="566"/>
            <p14:sldId id="535"/>
            <p14:sldId id="599"/>
            <p14:sldId id="600"/>
            <p14:sldId id="650"/>
            <p14:sldId id="656"/>
            <p14:sldId id="655"/>
            <p14:sldId id="651"/>
            <p14:sldId id="653"/>
            <p14:sldId id="652"/>
            <p14:sldId id="536"/>
            <p14:sldId id="537"/>
            <p14:sldId id="580"/>
            <p14:sldId id="581"/>
            <p14:sldId id="611"/>
            <p14:sldId id="627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504" y="96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Wave Function Matching for solving Quantum Many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ody problem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732952"/>
            <a:ext cx="5605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2024.04.18. IRIS-CENS meeting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: O : represent Normal ordering.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needs to be fixed</a:t>
            </a:r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0" y="4125075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092488" y="3366108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45165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Phase shifts from two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9" y="1524000"/>
            <a:ext cx="4925112" cy="1000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3" y="2569615"/>
            <a:ext cx="5144218" cy="3791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2109" y="2650836"/>
            <a:ext cx="3796146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 </a:t>
            </a:r>
            <a:r>
              <a:rPr lang="en-US" dirty="0" err="1" smtClean="0"/>
              <a:t>eigen</a:t>
            </a:r>
            <a:r>
              <a:rPr lang="en-US" dirty="0" smtClean="0"/>
              <a:t> energy of H_A</a:t>
            </a:r>
          </a:p>
          <a:p>
            <a:r>
              <a:rPr lang="en-US" dirty="0" smtClean="0"/>
              <a:t>Using wave function of H_B</a:t>
            </a:r>
          </a:p>
          <a:p>
            <a:r>
              <a:rPr lang="en-US" dirty="0" smtClean="0"/>
              <a:t>In 1</a:t>
            </a:r>
            <a:r>
              <a:rPr lang="en-US" baseline="30000" dirty="0" smtClean="0"/>
              <a:t>st</a:t>
            </a:r>
            <a:r>
              <a:rPr lang="en-US" dirty="0" smtClean="0"/>
              <a:t> order perturbation theory </a:t>
            </a:r>
            <a:endParaRPr lang="en-US" dirty="0"/>
          </a:p>
          <a:p>
            <a:r>
              <a:rPr lang="en-US" dirty="0" smtClean="0">
                <a:sym typeface="Wingdings" panose="05000000000000000000" pitchFamily="2" charset="2"/>
              </a:rPr>
              <a:t> Does not work 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93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Introduce short range Unitary transformation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potentials V_A and V’_A are unitarily equivalent.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Same phase shifts. 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55" y="1783469"/>
            <a:ext cx="888806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7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44573"/>
            <a:ext cx="5834176" cy="47482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3367" y="4553527"/>
            <a:ext cx="3576523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Wave function </a:t>
            </a:r>
            <a:r>
              <a:rPr lang="en-US" dirty="0" err="1" smtClean="0"/>
              <a:t>psi’_A</a:t>
            </a:r>
            <a:endParaRPr lang="en-US" dirty="0" smtClean="0"/>
          </a:p>
          <a:p>
            <a:r>
              <a:rPr lang="en-US" dirty="0" smtClean="0"/>
              <a:t>: similar to </a:t>
            </a:r>
            <a:r>
              <a:rPr lang="en-US" dirty="0" err="1" smtClean="0"/>
              <a:t>psi_B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at short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Function Matching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from Perturbation theory with H’_A </a:t>
            </a:r>
            <a:r>
              <a:rPr lang="en-US" dirty="0"/>
              <a:t> </a:t>
            </a:r>
            <a:r>
              <a:rPr lang="en-US" dirty="0" smtClean="0"/>
              <a:t>works better.  </a:t>
            </a:r>
          </a:p>
          <a:p>
            <a:r>
              <a:rPr lang="en-US" dirty="0" smtClean="0"/>
              <a:t>Difference H_A- H’_A can be treated as a correction.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</a:t>
            </a:r>
            <a:r>
              <a:rPr lang="en-US" altLang="ko-KR" dirty="0" smtClean="0"/>
              <a:t>Chiral Hamiltonian </a:t>
            </a:r>
            <a:r>
              <a:rPr lang="en-US" altLang="ko-KR" dirty="0"/>
              <a:t>is fitted to phase shifts</a:t>
            </a:r>
            <a:r>
              <a:rPr lang="en-US" altLang="ko-KR" dirty="0" smtClean="0"/>
              <a:t>. (up to N3LO)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85" y="4766719"/>
            <a:ext cx="136226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</a:t>
            </a:r>
            <a:r>
              <a:rPr lang="en-US" dirty="0" smtClean="0"/>
              <a:t>H’-H</a:t>
            </a:r>
          </a:p>
          <a:p>
            <a:r>
              <a:rPr lang="en-US" dirty="0" smtClean="0"/>
              <a:t>W_2N,WFM</a:t>
            </a:r>
            <a:r>
              <a:rPr lang="en-US" dirty="0"/>
              <a:t>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Wave function matching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2068946"/>
            <a:ext cx="5043054" cy="427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0045" y="4868863"/>
            <a:ext cx="362065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Tjon</a:t>
            </a:r>
            <a:r>
              <a:rPr lang="en-US" dirty="0" smtClean="0"/>
              <a:t> band : correlations in </a:t>
            </a:r>
          </a:p>
          <a:p>
            <a:r>
              <a:rPr lang="en-US" dirty="0" smtClean="0"/>
              <a:t>H3 and He4 binding energy</a:t>
            </a:r>
          </a:p>
          <a:p>
            <a:r>
              <a:rPr lang="en-US" dirty="0" smtClean="0"/>
              <a:t>(no 3-body force yet)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0509" y="1824182"/>
            <a:ext cx="3583709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Deuteron:</a:t>
            </a:r>
          </a:p>
          <a:p>
            <a:r>
              <a:rPr lang="en-US" dirty="0" smtClean="0"/>
              <a:t>   &lt; H’ &gt; = 2.02 MeV</a:t>
            </a:r>
          </a:p>
          <a:p>
            <a:r>
              <a:rPr lang="en-US" dirty="0"/>
              <a:t> </a:t>
            </a:r>
            <a:r>
              <a:rPr lang="en-US" dirty="0" smtClean="0"/>
              <a:t>  exact H :  2.21 MeV </a:t>
            </a:r>
          </a:p>
          <a:p>
            <a:r>
              <a:rPr lang="en-US" dirty="0"/>
              <a:t> </a:t>
            </a:r>
            <a:r>
              <a:rPr lang="en-US" dirty="0" smtClean="0"/>
              <a:t>  Difference due to higher order</a:t>
            </a:r>
          </a:p>
          <a:p>
            <a:r>
              <a:rPr lang="en-US" dirty="0"/>
              <a:t> </a:t>
            </a:r>
            <a:r>
              <a:rPr lang="en-US" dirty="0" smtClean="0"/>
              <a:t>  correction of H’-H_S.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Wave function matching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2" y="1683404"/>
            <a:ext cx="9331658" cy="2578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8655" y="4590473"/>
            <a:ext cx="585585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Tjon</a:t>
            </a:r>
            <a:r>
              <a:rPr lang="en-US" dirty="0" smtClean="0"/>
              <a:t> band for LO, NLO, N3LO</a:t>
            </a:r>
          </a:p>
          <a:p>
            <a:r>
              <a:rPr lang="en-US" dirty="0" smtClean="0"/>
              <a:t>For various wave function matching radius R.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Results R &gt; 2.7 </a:t>
            </a:r>
            <a:r>
              <a:rPr lang="en-US" dirty="0" err="1" smtClean="0">
                <a:sym typeface="Wingdings" panose="05000000000000000000" pitchFamily="2" charset="2"/>
              </a:rPr>
              <a:t>fm</a:t>
            </a:r>
            <a:r>
              <a:rPr lang="en-US" dirty="0" smtClean="0">
                <a:sym typeface="Wingdings" panose="05000000000000000000" pitchFamily="2" charset="2"/>
              </a:rPr>
              <a:t> are independent of 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Tale of two interactions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Nearly identical two interactions can give quite different phase:</a:t>
            </a:r>
          </a:p>
          <a:p>
            <a:r>
              <a:rPr lang="en-US" dirty="0"/>
              <a:t> </a:t>
            </a:r>
            <a:r>
              <a:rPr lang="en-US" dirty="0" smtClean="0"/>
              <a:t>  sensitivity to range and locality of interaction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presentation file by Dean Lee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Very different alpha-alpha scattering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3-body force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NNLO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N3LO:</a:t>
            </a:r>
          </a:p>
          <a:p>
            <a:r>
              <a:rPr lang="en-US" dirty="0" smtClean="0"/>
              <a:t>TPE and </a:t>
            </a:r>
          </a:p>
          <a:p>
            <a:r>
              <a:rPr lang="en-US" dirty="0" smtClean="0"/>
              <a:t>Adjustments to </a:t>
            </a:r>
          </a:p>
          <a:p>
            <a:r>
              <a:rPr lang="en-US" dirty="0" err="1" smtClean="0"/>
              <a:t>cD</a:t>
            </a:r>
            <a:r>
              <a:rPr lang="en-US" dirty="0" smtClean="0"/>
              <a:t> and </a:t>
            </a:r>
            <a:r>
              <a:rPr lang="en-US" dirty="0" err="1" smtClean="0"/>
              <a:t>cE</a:t>
            </a:r>
            <a:r>
              <a:rPr lang="en-US" dirty="0" smtClean="0"/>
              <a:t> terms.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3-body force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Tune 3-body interaction to minimize errors </a:t>
            </a:r>
          </a:p>
          <a:p>
            <a:r>
              <a:rPr lang="en-US" sz="1600" dirty="0" smtClean="0"/>
              <a:t>in binding energy</a:t>
            </a:r>
          </a:p>
          <a:p>
            <a:endParaRPr lang="en-US" sz="1600" dirty="0" smtClean="0"/>
          </a:p>
          <a:p>
            <a:r>
              <a:rPr lang="en-US" sz="1600" dirty="0" smtClean="0"/>
              <a:t>Just one additional parameter, </a:t>
            </a:r>
          </a:p>
          <a:p>
            <a:r>
              <a:rPr lang="en-US" sz="1600" dirty="0" smtClean="0"/>
              <a:t>RMSD for the E/A</a:t>
            </a:r>
          </a:p>
          <a:p>
            <a:r>
              <a:rPr lang="en-US" sz="1600" dirty="0" smtClean="0"/>
              <a:t>drops from 1.2 MeV to 0.4 MeV</a:t>
            </a:r>
          </a:p>
          <a:p>
            <a:endParaRPr lang="en-US" sz="1600" dirty="0" smtClean="0"/>
          </a:p>
          <a:p>
            <a:r>
              <a:rPr lang="en-US" sz="1600" dirty="0" smtClean="0"/>
              <a:t>Energies </a:t>
            </a:r>
            <a:endParaRPr lang="en-US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 smtClean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     the locality of 3N interactions.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Significantly high w/o additional 3-body terms</a:t>
            </a:r>
          </a:p>
          <a:p>
            <a:r>
              <a:rPr lang="en-US" dirty="0" smtClean="0"/>
              <a:t>: alpha-alpha should be more attractive.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3-body force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RMSD (MeV/nucleon): 1.2 </a:t>
            </a:r>
            <a:r>
              <a:rPr lang="en-US" dirty="0" smtClean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RMSD ~ 0.1 MeV per nucleon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109" y="6197721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fitting!  RMSD~ 0.03 </a:t>
            </a:r>
            <a:r>
              <a:rPr lang="en-US" dirty="0" err="1" smtClean="0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Uncertainties from</a:t>
            </a:r>
          </a:p>
          <a:p>
            <a:r>
              <a:rPr lang="en-US" dirty="0" smtClean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Non-perturbative many-body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Exact Nuclear Force is not known.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ab-initio methods </a:t>
            </a:r>
            <a:r>
              <a:rPr lang="en-US" altLang="ko-KR" dirty="0">
                <a:sym typeface="Wingdings" panose="05000000000000000000" pitchFamily="2" charset="2"/>
              </a:rPr>
              <a:t>and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chiral EFT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Challenge to ab initio quantum many-body problem.</a:t>
            </a:r>
          </a:p>
          <a:p>
            <a:r>
              <a:rPr lang="en-US" altLang="ko-KR" dirty="0" smtClean="0"/>
              <a:t>Requires: </a:t>
            </a:r>
          </a:p>
          <a:p>
            <a:r>
              <a:rPr lang="en-US" altLang="ko-KR" dirty="0" smtClean="0"/>
              <a:t>1. Reliable theoretical tools</a:t>
            </a:r>
          </a:p>
          <a:p>
            <a:pPr lvl="1"/>
            <a:r>
              <a:rPr lang="en-US" altLang="ko-KR" dirty="0" smtClean="0"/>
              <a:t>Auxiliary field Monte Carlo Method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 smtClean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 smtClean="0">
                <a:sym typeface="Wingdings" panose="05000000000000000000" pitchFamily="2" charset="2"/>
              </a:rPr>
              <a:t> binding energies, charge radius of wide range of nuclei and nuclear </a:t>
            </a:r>
            <a:r>
              <a:rPr lang="en-US" altLang="ko-KR" dirty="0">
                <a:sym typeface="Wingdings" panose="05000000000000000000" pitchFamily="2" charset="2"/>
              </a:rPr>
              <a:t>matter, neutron matter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Goal 2</a:t>
            </a:r>
            <a:r>
              <a:rPr lang="en-US" altLang="ko-KR" dirty="0" smtClean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22389</TotalTime>
  <Words>1534</Words>
  <Application>Microsoft Office PowerPoint</Application>
  <PresentationFormat>A4 용지(210x297mm)</PresentationFormat>
  <Paragraphs>275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Quantum many-body</vt:lpstr>
      <vt:lpstr>Ab initio Quantum many-body</vt:lpstr>
      <vt:lpstr>Dripline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Low energy constants in lattice EFT</vt:lpstr>
      <vt:lpstr>PowerPoint 프레젠테이션</vt:lpstr>
      <vt:lpstr>Sign problem in NLEFT</vt:lpstr>
      <vt:lpstr>PowerPoint 프레젠테이션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NN phase shifts from WFM</vt:lpstr>
      <vt:lpstr>Wave function matching Hamiltonian</vt:lpstr>
      <vt:lpstr>Wave function matching Hamiltonian</vt:lpstr>
      <vt:lpstr>Wave function matching </vt:lpstr>
      <vt:lpstr>Wave function matching </vt:lpstr>
      <vt:lpstr>Tale of two interactions</vt:lpstr>
      <vt:lpstr>3-body force</vt:lpstr>
      <vt:lpstr>3-body force</vt:lpstr>
      <vt:lpstr>Determine 3-body force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1211</cp:revision>
  <cp:lastPrinted>2018-09-03T05:45:20Z</cp:lastPrinted>
  <dcterms:created xsi:type="dcterms:W3CDTF">2016-03-06T10:47:04Z</dcterms:created>
  <dcterms:modified xsi:type="dcterms:W3CDTF">2024-04-17T07:48:01Z</dcterms:modified>
</cp:coreProperties>
</file>